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003366"/>
                </a:solidFill>
              </a:defRPr>
            </a:pPr>
            <a:r>
              <a:t>9.ª CNCT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6576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/>
            </a:pPr>
            <a:r>
              <a:t>MESCTI - Ministério do Ensino Superior, Ciência, Tecnologia e Inovação</a:t>
            </a:r>
          </a:p>
        </p:txBody>
      </p:sp>
      <p:pic>
        <p:nvPicPr>
          <p:cNvPr id="4" name="Picture 3" descr="logo mesc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6035040"/>
            <a:ext cx="228600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</a:defRPr>
            </a:pPr>
            <a:r>
              <a:t>Introdução / Introduction</a:t>
            </a:r>
          </a:p>
        </p:txBody>
      </p:sp>
      <p:pic>
        <p:nvPicPr>
          <p:cNvPr id="3" name="Picture 2" descr="logo mesc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6217920"/>
            <a:ext cx="2103120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</a:defRPr>
            </a:pPr>
            <a:r>
              <a:t>Objectivos / Objectives</a:t>
            </a:r>
          </a:p>
        </p:txBody>
      </p:sp>
      <p:pic>
        <p:nvPicPr>
          <p:cNvPr id="3" name="Picture 2" descr="logo mesc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6217920"/>
            <a:ext cx="2103120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</a:defRPr>
            </a:pPr>
            <a:r>
              <a:t>Metodologia / Methodology</a:t>
            </a:r>
          </a:p>
        </p:txBody>
      </p:sp>
      <p:pic>
        <p:nvPicPr>
          <p:cNvPr id="3" name="Picture 2" descr="logo mesc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6217920"/>
            <a:ext cx="2103120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</a:defRPr>
            </a:pPr>
            <a:r>
              <a:t>Resultados / Results</a:t>
            </a:r>
          </a:p>
        </p:txBody>
      </p:sp>
      <p:pic>
        <p:nvPicPr>
          <p:cNvPr id="3" name="Picture 2" descr="logo mesc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6217920"/>
            <a:ext cx="2103120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</a:defRPr>
            </a:pPr>
            <a:r>
              <a:t>Conclusões / Conclusions</a:t>
            </a:r>
          </a:p>
        </p:txBody>
      </p:sp>
      <p:pic>
        <p:nvPicPr>
          <p:cNvPr id="3" name="Picture 2" descr="logo mesc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6217920"/>
            <a:ext cx="2103120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</a:defRPr>
            </a:pPr>
            <a:r>
              <a:t>Agradecimentos / Acknowledgments</a:t>
            </a:r>
          </a:p>
        </p:txBody>
      </p:sp>
      <p:pic>
        <p:nvPicPr>
          <p:cNvPr id="3" name="Picture 2" descr="logo mesc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6217920"/>
            <a:ext cx="2103120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</a:defRPr>
            </a:pPr>
            <a:r>
              <a:t>Perguntas / Questions</a:t>
            </a:r>
          </a:p>
        </p:txBody>
      </p:sp>
      <p:pic>
        <p:nvPicPr>
          <p:cNvPr id="3" name="Picture 2" descr="logo mesc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6217920"/>
            <a:ext cx="2103120" cy="13144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